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0A38BF-9A01-491D-BB74-5C2B35960110}" v="2" dt="2025-03-03T14:43:33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D30A38BF-9A01-491D-BB74-5C2B35960110}"/>
    <pc:docChg chg="custSel modSld">
      <pc:chgData name="Oliver, Lisa" userId="cfb2a66f-8b9d-44c8-b74e-ae304664aff0" providerId="ADAL" clId="{D30A38BF-9A01-491D-BB74-5C2B35960110}" dt="2025-03-03T14:43:33.501" v="13"/>
      <pc:docMkLst>
        <pc:docMk/>
      </pc:docMkLst>
      <pc:sldChg chg="delSp modSp mod delAnim modAnim">
        <pc:chgData name="Oliver, Lisa" userId="cfb2a66f-8b9d-44c8-b74e-ae304664aff0" providerId="ADAL" clId="{D30A38BF-9A01-491D-BB74-5C2B35960110}" dt="2025-03-03T14:43:33.501" v="13"/>
        <pc:sldMkLst>
          <pc:docMk/>
          <pc:sldMk cId="1959346039" sldId="256"/>
        </pc:sldMkLst>
        <pc:spChg chg="mod">
          <ac:chgData name="Oliver, Lisa" userId="cfb2a66f-8b9d-44c8-b74e-ae304664aff0" providerId="ADAL" clId="{D30A38BF-9A01-491D-BB74-5C2B35960110}" dt="2025-02-28T15:19:15.417" v="10" actId="20577"/>
          <ac:spMkLst>
            <pc:docMk/>
            <pc:sldMk cId="1959346039" sldId="256"/>
            <ac:spMk id="6" creationId="{762249E2-4830-C650-C240-CC56B18B1042}"/>
          </ac:spMkLst>
        </pc:spChg>
        <pc:picChg chg="del">
          <ac:chgData name="Oliver, Lisa" userId="cfb2a66f-8b9d-44c8-b74e-ae304664aff0" providerId="ADAL" clId="{D30A38BF-9A01-491D-BB74-5C2B35960110}" dt="2025-03-03T14:42:15.835" v="11" actId="478"/>
          <ac:picMkLst>
            <pc:docMk/>
            <pc:sldMk cId="1959346039" sldId="256"/>
            <ac:picMk id="2" creationId="{A99E0E21-DABB-8A13-B187-552C7ADFC0D4}"/>
          </ac:picMkLst>
        </pc:picChg>
        <pc:picChg chg="mod">
          <ac:chgData name="Oliver, Lisa" userId="cfb2a66f-8b9d-44c8-b74e-ae304664aff0" providerId="ADAL" clId="{D30A38BF-9A01-491D-BB74-5C2B35960110}" dt="2025-03-03T14:43:29.846" v="12" actId="1076"/>
          <ac:picMkLst>
            <pc:docMk/>
            <pc:sldMk cId="1959346039" sldId="256"/>
            <ac:picMk id="3" creationId="{B9E83563-802E-FD68-5E66-6E35DC153868}"/>
          </ac:picMkLst>
        </pc:picChg>
      </pc:sldChg>
    </pc:docChg>
  </pc:docChgLst>
  <pc:docChgLst>
    <pc:chgData name="Oliver, Lisa" userId="cfb2a66f-8b9d-44c8-b74e-ae304664aff0" providerId="ADAL" clId="{9A08997F-EE11-4BBD-A8B4-E0F40E519A53}"/>
    <pc:docChg chg="custSel modSld replTag">
      <pc:chgData name="Oliver, Lisa" userId="cfb2a66f-8b9d-44c8-b74e-ae304664aff0" providerId="ADAL" clId="{9A08997F-EE11-4BBD-A8B4-E0F40E519A53}" dt="2025-01-13T18:08:36.084" v="11" actId="1076"/>
      <pc:docMkLst>
        <pc:docMk/>
      </pc:docMkLst>
      <pc:sldChg chg="modSp mod replTag delTag">
        <pc:chgData name="Oliver, Lisa" userId="cfb2a66f-8b9d-44c8-b74e-ae304664aff0" providerId="ADAL" clId="{9A08997F-EE11-4BBD-A8B4-E0F40E519A53}" dt="2025-01-13T18:08:36.084" v="11" actId="1076"/>
        <pc:sldMkLst>
          <pc:docMk/>
          <pc:sldMk cId="1959346039" sldId="256"/>
        </pc:sldMkLst>
        <pc:spChg chg="mod">
          <ac:chgData name="Oliver, Lisa" userId="cfb2a66f-8b9d-44c8-b74e-ae304664aff0" providerId="ADAL" clId="{9A08997F-EE11-4BBD-A8B4-E0F40E519A53}" dt="2025-01-13T18:08:32.781" v="10" actId="1076"/>
          <ac:spMkLst>
            <pc:docMk/>
            <pc:sldMk cId="1959346039" sldId="256"/>
            <ac:spMk id="6" creationId="{762249E2-4830-C650-C240-CC56B18B1042}"/>
          </ac:spMkLst>
        </pc:spChg>
        <pc:picChg chg="mod">
          <ac:chgData name="Oliver, Lisa" userId="cfb2a66f-8b9d-44c8-b74e-ae304664aff0" providerId="ADAL" clId="{9A08997F-EE11-4BBD-A8B4-E0F40E519A53}" dt="2025-01-13T18:08:27.666" v="9" actId="1076"/>
          <ac:picMkLst>
            <pc:docMk/>
            <pc:sldMk cId="1959346039" sldId="256"/>
            <ac:picMk id="4" creationId="{44182AD5-0966-AEAB-6D05-124DAE1CC58C}"/>
          </ac:picMkLst>
        </pc:picChg>
        <pc:picChg chg="mod">
          <ac:chgData name="Oliver, Lisa" userId="cfb2a66f-8b9d-44c8-b74e-ae304664aff0" providerId="ADAL" clId="{9A08997F-EE11-4BBD-A8B4-E0F40E519A53}" dt="2025-01-13T18:08:36.084" v="11" actId="1076"/>
          <ac:picMkLst>
            <pc:docMk/>
            <pc:sldMk cId="1959346039" sldId="256"/>
            <ac:picMk id="7" creationId="{EA02C0B2-B928-6C47-18D7-A46198674483}"/>
          </ac:picMkLst>
        </pc:picChg>
      </pc:sldChg>
      <pc:sldChg chg="replTag delTag">
        <pc:chgData name="Oliver, Lisa" userId="cfb2a66f-8b9d-44c8-b74e-ae304664aff0" providerId="ADAL" clId="{9A08997F-EE11-4BBD-A8B4-E0F40E519A53}" dt="2025-01-13T18:08:21.656" v="7"/>
        <pc:sldMkLst>
          <pc:docMk/>
          <pc:sldMk cId="3889580966" sldId="257"/>
        </pc:sldMkLst>
      </pc:sldChg>
    </pc:docChg>
  </pc:docChgLst>
  <pc:docChgLst>
    <pc:chgData name="Oliver, Lisa" userId="9fcbb387-5689-429b-87d8-06a5581e943c" providerId="ADAL" clId="{42F9A4A8-A46F-4A95-BD2C-2207F330E8B4}"/>
    <pc:docChg chg="custSel addSld delSld modSld">
      <pc:chgData name="Oliver, Lisa" userId="9fcbb387-5689-429b-87d8-06a5581e943c" providerId="ADAL" clId="{42F9A4A8-A46F-4A95-BD2C-2207F330E8B4}" dt="2025-01-13T17:31:30.235" v="10"/>
      <pc:docMkLst>
        <pc:docMk/>
      </pc:docMkLst>
      <pc:sldChg chg="addSp delSp modSp new del mod modAnim">
        <pc:chgData name="Oliver, Lisa" userId="9fcbb387-5689-429b-87d8-06a5581e943c" providerId="ADAL" clId="{42F9A4A8-A46F-4A95-BD2C-2207F330E8B4}" dt="2025-01-13T17:30:52.695" v="5" actId="2696"/>
        <pc:sldMkLst>
          <pc:docMk/>
          <pc:sldMk cId="1828410559" sldId="257"/>
        </pc:sldMkLst>
        <pc:spChg chg="del">
          <ac:chgData name="Oliver, Lisa" userId="9fcbb387-5689-429b-87d8-06a5581e943c" providerId="ADAL" clId="{42F9A4A8-A46F-4A95-BD2C-2207F330E8B4}" dt="2025-01-13T16:58:49.094" v="1" actId="478"/>
          <ac:spMkLst>
            <pc:docMk/>
            <pc:sldMk cId="1828410559" sldId="257"/>
            <ac:spMk id="2" creationId="{DA13AF90-B01D-7807-E256-04926E582E48}"/>
          </ac:spMkLst>
        </pc:spChg>
        <pc:spChg chg="del">
          <ac:chgData name="Oliver, Lisa" userId="9fcbb387-5689-429b-87d8-06a5581e943c" providerId="ADAL" clId="{42F9A4A8-A46F-4A95-BD2C-2207F330E8B4}" dt="2025-01-13T16:58:50.438" v="2" actId="478"/>
          <ac:spMkLst>
            <pc:docMk/>
            <pc:sldMk cId="1828410559" sldId="257"/>
            <ac:spMk id="3" creationId="{5BEC5F0B-D867-B219-793D-C87EB473C141}"/>
          </ac:spMkLst>
        </pc:spChg>
        <pc:picChg chg="add mod">
          <ac:chgData name="Oliver, Lisa" userId="9fcbb387-5689-429b-87d8-06a5581e943c" providerId="ADAL" clId="{42F9A4A8-A46F-4A95-BD2C-2207F330E8B4}" dt="2025-01-13T17:12:56.780" v="3"/>
          <ac:picMkLst>
            <pc:docMk/>
            <pc:sldMk cId="1828410559" sldId="257"/>
            <ac:picMk id="4" creationId="{EEA502F4-1D55-ED97-2192-CF41EEBBB956}"/>
          </ac:picMkLst>
        </pc:picChg>
      </pc:sldChg>
      <pc:sldChg chg="addSp delSp modSp new mod modAnim">
        <pc:chgData name="Oliver, Lisa" userId="9fcbb387-5689-429b-87d8-06a5581e943c" providerId="ADAL" clId="{42F9A4A8-A46F-4A95-BD2C-2207F330E8B4}" dt="2025-01-13T17:31:30.235" v="10"/>
        <pc:sldMkLst>
          <pc:docMk/>
          <pc:sldMk cId="3889580966" sldId="257"/>
        </pc:sldMkLst>
        <pc:spChg chg="del">
          <ac:chgData name="Oliver, Lisa" userId="9fcbb387-5689-429b-87d8-06a5581e943c" providerId="ADAL" clId="{42F9A4A8-A46F-4A95-BD2C-2207F330E8B4}" dt="2025-01-13T17:30:59.738" v="7" actId="478"/>
          <ac:spMkLst>
            <pc:docMk/>
            <pc:sldMk cId="3889580966" sldId="257"/>
            <ac:spMk id="2" creationId="{7C0B7D2B-8F99-AB16-0DD2-6070A1C9E3FB}"/>
          </ac:spMkLst>
        </pc:spChg>
        <pc:spChg chg="del">
          <ac:chgData name="Oliver, Lisa" userId="9fcbb387-5689-429b-87d8-06a5581e943c" providerId="ADAL" clId="{42F9A4A8-A46F-4A95-BD2C-2207F330E8B4}" dt="2025-01-13T17:31:00.879" v="8" actId="478"/>
          <ac:spMkLst>
            <pc:docMk/>
            <pc:sldMk cId="3889580966" sldId="257"/>
            <ac:spMk id="3" creationId="{6BB34C05-CB19-3EF9-FF7C-DC84D0955BA6}"/>
          </ac:spMkLst>
        </pc:spChg>
        <pc:picChg chg="add mod">
          <ac:chgData name="Oliver, Lisa" userId="9fcbb387-5689-429b-87d8-06a5581e943c" providerId="ADAL" clId="{42F9A4A8-A46F-4A95-BD2C-2207F330E8B4}" dt="2025-01-13T17:31:23.501" v="9"/>
          <ac:picMkLst>
            <pc:docMk/>
            <pc:sldMk cId="3889580966" sldId="257"/>
            <ac:picMk id="4" creationId="{71F69130-4A85-4FFC-2AA3-B6CC2A0E9970}"/>
          </ac:picMkLst>
        </pc:picChg>
      </pc:sldChg>
    </pc:docChg>
  </pc:docChgLst>
  <pc:docChgLst>
    <pc:chgData name="Oliver, Lisa" userId="cfb2a66f-8b9d-44c8-b74e-ae304664aff0" providerId="ADAL" clId="{2548C6F9-890E-4304-BE82-3235BE2B7975}"/>
    <pc:docChg chg="undo custSel modSld">
      <pc:chgData name="Oliver, Lisa" userId="cfb2a66f-8b9d-44c8-b74e-ae304664aff0" providerId="ADAL" clId="{2548C6F9-890E-4304-BE82-3235BE2B7975}" dt="2025-02-13T16:04:59.536" v="5"/>
      <pc:docMkLst>
        <pc:docMk/>
      </pc:docMkLst>
      <pc:sldChg chg="addSp delSp modSp mod addAnim delAnim modAnim">
        <pc:chgData name="Oliver, Lisa" userId="cfb2a66f-8b9d-44c8-b74e-ae304664aff0" providerId="ADAL" clId="{2548C6F9-890E-4304-BE82-3235BE2B7975}" dt="2025-02-13T16:04:59.536" v="5"/>
        <pc:sldMkLst>
          <pc:docMk/>
          <pc:sldMk cId="1959346039" sldId="256"/>
        </pc:sldMkLst>
        <pc:picChg chg="mod">
          <ac:chgData name="Oliver, Lisa" userId="cfb2a66f-8b9d-44c8-b74e-ae304664aff0" providerId="ADAL" clId="{2548C6F9-890E-4304-BE82-3235BE2B7975}" dt="2025-02-13T16:04:54.787" v="3" actId="1076"/>
          <ac:picMkLst>
            <pc:docMk/>
            <pc:sldMk cId="1959346039" sldId="256"/>
            <ac:picMk id="2" creationId="{A99E0E21-DABB-8A13-B187-552C7ADFC0D4}"/>
          </ac:picMkLst>
        </pc:picChg>
        <pc:picChg chg="add del">
          <ac:chgData name="Oliver, Lisa" userId="cfb2a66f-8b9d-44c8-b74e-ae304664aff0" providerId="ADAL" clId="{2548C6F9-890E-4304-BE82-3235BE2B7975}" dt="2025-02-13T16:02:56.946" v="2" actId="478"/>
          <ac:picMkLst>
            <pc:docMk/>
            <pc:sldMk cId="1959346039" sldId="256"/>
            <ac:picMk id="7" creationId="{EA02C0B2-B928-6C47-18D7-A4619867448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86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7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7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8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6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7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0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1065D7-E398-44D0-8822-8B612106ECC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B5E5DE-4737-4D2F-942A-7B7F5A21727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09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182AD5-0966-AEAB-6D05-124DAE1CC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392" y="97831"/>
            <a:ext cx="7529213" cy="4145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249E2-4830-C650-C240-CC56B18B1042}"/>
              </a:ext>
            </a:extLst>
          </p:cNvPr>
          <p:cNvSpPr txBox="1"/>
          <p:nvPr/>
        </p:nvSpPr>
        <p:spPr>
          <a:xfrm>
            <a:off x="3048697" y="4682563"/>
            <a:ext cx="6094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Physical and Emotional Abuse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E83563-802E-FD68-5E66-6E35DC1538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095" y="571058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2"/>
    </mc:Choice>
    <mc:Fallback xmlns="">
      <p:transition spd="slow" advTm="1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lesforce Intake Screener Training Part 7 Physical and Emotional abuse Final">
            <a:hlinkClick r:id="" action="ppaction://media"/>
            <a:extLst>
              <a:ext uri="{FF2B5EF4-FFF2-40B4-BE49-F238E27FC236}">
                <a16:creationId xmlns:a16="http://schemas.microsoft.com/office/drawing/2014/main" id="{71F69130-4A85-4FFC-2AA3-B6CC2A0E997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5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WA0aF1ab"/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</TotalTime>
  <Words>11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2025-01-13T16:43:08Z</dcterms:created>
  <dcterms:modified xsi:type="dcterms:W3CDTF">2025-03-03T14:43:34Z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2025-01-13T16:58:55Z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8b8caec3-49ed-4eb8-88f3-91ef046d2aa4</vt:lpwstr>
  </property>
  <property fmtid="{D5CDD505-2E9C-101B-9397-08002B2CF9AE}" pid="8" name="MSIP_Label_ea60d57e-af5b-4752-ac57-3e4f28ca11dc_ContentBits">
    <vt:lpwstr>0</vt:lpwstr>
  </property>
  <property fmtid="{D5CDD505-2E9C-101B-9397-08002B2CF9AE}" pid="9" name="ArticulateGUID">
    <vt:lpwstr>8C0C1958-4A0D-42A4-ADE4-DB27B7E93639</vt:lpwstr>
  </property>
  <property fmtid="{D5CDD505-2E9C-101B-9397-08002B2CF9AE}" pid="10" name="ArticulatePath">
    <vt:lpwstr>https://ohiodas-my.sharepoint.com/personal/35540362_id_ohio_gov/Documents/Desktop/Salesforce Intake Screener Training/7 Salesforce Intake Screener Training Part Seven Physical and Emotional Abuse</vt:lpwstr>
  </property>
</Properties>
</file>